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B28B-3B60-45BA-9086-1F00B9921100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556B-8136-4B15-A849-4067C346D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2" t="14476" b="17307"/>
          <a:stretch/>
        </p:blipFill>
        <p:spPr bwMode="auto">
          <a:xfrm>
            <a:off x="1" y="914400"/>
            <a:ext cx="9144000" cy="513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762375" y="1600200"/>
            <a:ext cx="304800" cy="3048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3914775" y="866775"/>
            <a:ext cx="0" cy="733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41001" y="497443"/>
            <a:ext cx="274754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Dulles International Airport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19800" y="2362200"/>
            <a:ext cx="304800" cy="3048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4" idx="2"/>
            <a:endCxn id="12" idx="7"/>
          </p:cNvCxnSpPr>
          <p:nvPr/>
        </p:nvCxnSpPr>
        <p:spPr>
          <a:xfrm flipH="1">
            <a:off x="6279963" y="866775"/>
            <a:ext cx="272063" cy="1540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497443"/>
            <a:ext cx="24360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Reagan National Airport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5286375" y="2971800"/>
            <a:ext cx="200025" cy="542925"/>
          </a:xfrm>
          <a:custGeom>
            <a:avLst/>
            <a:gdLst>
              <a:gd name="connsiteX0" fmla="*/ 200025 w 200025"/>
              <a:gd name="connsiteY0" fmla="*/ 0 h 542925"/>
              <a:gd name="connsiteX1" fmla="*/ 152400 w 200025"/>
              <a:gd name="connsiteY1" fmla="*/ 114300 h 542925"/>
              <a:gd name="connsiteX2" fmla="*/ 142875 w 200025"/>
              <a:gd name="connsiteY2" fmla="*/ 323850 h 542925"/>
              <a:gd name="connsiteX3" fmla="*/ 0 w 200025"/>
              <a:gd name="connsiteY3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542925">
                <a:moveTo>
                  <a:pt x="200025" y="0"/>
                </a:moveTo>
                <a:lnTo>
                  <a:pt x="152400" y="114300"/>
                </a:lnTo>
                <a:lnTo>
                  <a:pt x="142875" y="323850"/>
                </a:lnTo>
                <a:lnTo>
                  <a:pt x="0" y="5429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10075" y="3629025"/>
            <a:ext cx="790575" cy="1285875"/>
          </a:xfrm>
          <a:custGeom>
            <a:avLst/>
            <a:gdLst>
              <a:gd name="connsiteX0" fmla="*/ 790575 w 790575"/>
              <a:gd name="connsiteY0" fmla="*/ 0 h 1285875"/>
              <a:gd name="connsiteX1" fmla="*/ 771525 w 790575"/>
              <a:gd name="connsiteY1" fmla="*/ 133350 h 1285875"/>
              <a:gd name="connsiteX2" fmla="*/ 733425 w 790575"/>
              <a:gd name="connsiteY2" fmla="*/ 200025 h 1285875"/>
              <a:gd name="connsiteX3" fmla="*/ 619125 w 790575"/>
              <a:gd name="connsiteY3" fmla="*/ 238125 h 1285875"/>
              <a:gd name="connsiteX4" fmla="*/ 495300 w 790575"/>
              <a:gd name="connsiteY4" fmla="*/ 257175 h 1285875"/>
              <a:gd name="connsiteX5" fmla="*/ 466725 w 790575"/>
              <a:gd name="connsiteY5" fmla="*/ 314325 h 1285875"/>
              <a:gd name="connsiteX6" fmla="*/ 428625 w 790575"/>
              <a:gd name="connsiteY6" fmla="*/ 447675 h 1285875"/>
              <a:gd name="connsiteX7" fmla="*/ 419100 w 790575"/>
              <a:gd name="connsiteY7" fmla="*/ 533400 h 1285875"/>
              <a:gd name="connsiteX8" fmla="*/ 352425 w 790575"/>
              <a:gd name="connsiteY8" fmla="*/ 657225 h 1285875"/>
              <a:gd name="connsiteX9" fmla="*/ 266700 w 790575"/>
              <a:gd name="connsiteY9" fmla="*/ 752475 h 1285875"/>
              <a:gd name="connsiteX10" fmla="*/ 152400 w 790575"/>
              <a:gd name="connsiteY10" fmla="*/ 962025 h 1285875"/>
              <a:gd name="connsiteX11" fmla="*/ 123825 w 790575"/>
              <a:gd name="connsiteY11" fmla="*/ 1095375 h 1285875"/>
              <a:gd name="connsiteX12" fmla="*/ 66675 w 790575"/>
              <a:gd name="connsiteY12" fmla="*/ 1209675 h 1285875"/>
              <a:gd name="connsiteX13" fmla="*/ 0 w 790575"/>
              <a:gd name="connsiteY1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0575" h="1285875">
                <a:moveTo>
                  <a:pt x="790575" y="0"/>
                </a:moveTo>
                <a:lnTo>
                  <a:pt x="771525" y="133350"/>
                </a:lnTo>
                <a:lnTo>
                  <a:pt x="733425" y="200025"/>
                </a:lnTo>
                <a:lnTo>
                  <a:pt x="619125" y="238125"/>
                </a:lnTo>
                <a:lnTo>
                  <a:pt x="495300" y="257175"/>
                </a:lnTo>
                <a:lnTo>
                  <a:pt x="466725" y="314325"/>
                </a:lnTo>
                <a:lnTo>
                  <a:pt x="428625" y="447675"/>
                </a:lnTo>
                <a:lnTo>
                  <a:pt x="419100" y="533400"/>
                </a:lnTo>
                <a:lnTo>
                  <a:pt x="352425" y="657225"/>
                </a:lnTo>
                <a:lnTo>
                  <a:pt x="266700" y="752475"/>
                </a:lnTo>
                <a:lnTo>
                  <a:pt x="152400" y="962025"/>
                </a:lnTo>
                <a:lnTo>
                  <a:pt x="123825" y="1095375"/>
                </a:lnTo>
                <a:lnTo>
                  <a:pt x="66675" y="1209675"/>
                </a:lnTo>
                <a:lnTo>
                  <a:pt x="0" y="1285875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03089" y="4869181"/>
            <a:ext cx="51972" cy="45719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6" idx="0"/>
          </p:cNvCxnSpPr>
          <p:nvPr/>
        </p:nvCxnSpPr>
        <p:spPr>
          <a:xfrm flipV="1">
            <a:off x="3232015" y="4953000"/>
            <a:ext cx="771074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7829" y="6096000"/>
            <a:ext cx="130837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MSG School</a:t>
            </a:r>
            <a:endParaRPr lang="en-US" dirty="0"/>
          </a:p>
        </p:txBody>
      </p:sp>
      <p:sp>
        <p:nvSpPr>
          <p:cNvPr id="1025" name="TextBox 1024"/>
          <p:cNvSpPr txBox="1"/>
          <p:nvPr/>
        </p:nvSpPr>
        <p:spPr>
          <a:xfrm>
            <a:off x="5791200" y="3629025"/>
            <a:ext cx="3048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Travel to the I-95 and head south towards Fredericksburg.  Take exit 148 and take a right (west) at the light.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8610600" y="6096000"/>
            <a:ext cx="482824" cy="713797"/>
            <a:chOff x="8382000" y="5647534"/>
            <a:chExt cx="482824" cy="713797"/>
          </a:xfrm>
        </p:grpSpPr>
        <p:sp>
          <p:nvSpPr>
            <p:cNvPr id="39" name="TextBox 38"/>
            <p:cNvSpPr txBox="1"/>
            <p:nvPr/>
          </p:nvSpPr>
          <p:spPr>
            <a:xfrm>
              <a:off x="8382000" y="5715000"/>
              <a:ext cx="4828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8714797" y="5647534"/>
              <a:ext cx="0" cy="4051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0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7" t="14667" b="17333"/>
          <a:stretch/>
        </p:blipFill>
        <p:spPr bwMode="auto">
          <a:xfrm>
            <a:off x="-1" y="914400"/>
            <a:ext cx="9152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929104" y="1752600"/>
            <a:ext cx="304800" cy="3048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2"/>
            <a:endCxn id="6" idx="0"/>
          </p:cNvCxnSpPr>
          <p:nvPr/>
        </p:nvCxnSpPr>
        <p:spPr>
          <a:xfrm>
            <a:off x="1063761" y="866775"/>
            <a:ext cx="17743" cy="885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9575" y="497443"/>
            <a:ext cx="130837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MSG School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>
            <a:off x="6926369" y="866775"/>
            <a:ext cx="0" cy="1495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61337" y="497443"/>
            <a:ext cx="93006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Exit 148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466850" y="1647825"/>
            <a:ext cx="6191250" cy="2066925"/>
          </a:xfrm>
          <a:custGeom>
            <a:avLst/>
            <a:gdLst>
              <a:gd name="connsiteX0" fmla="*/ 6191250 w 6191250"/>
              <a:gd name="connsiteY0" fmla="*/ 219075 h 2066925"/>
              <a:gd name="connsiteX1" fmla="*/ 5676900 w 6191250"/>
              <a:gd name="connsiteY1" fmla="*/ 771525 h 2066925"/>
              <a:gd name="connsiteX2" fmla="*/ 5600700 w 6191250"/>
              <a:gd name="connsiteY2" fmla="*/ 800100 h 2066925"/>
              <a:gd name="connsiteX3" fmla="*/ 5505450 w 6191250"/>
              <a:gd name="connsiteY3" fmla="*/ 771525 h 2066925"/>
              <a:gd name="connsiteX4" fmla="*/ 5410200 w 6191250"/>
              <a:gd name="connsiteY4" fmla="*/ 781050 h 2066925"/>
              <a:gd name="connsiteX5" fmla="*/ 5391150 w 6191250"/>
              <a:gd name="connsiteY5" fmla="*/ 866775 h 2066925"/>
              <a:gd name="connsiteX6" fmla="*/ 5391150 w 6191250"/>
              <a:gd name="connsiteY6" fmla="*/ 933450 h 2066925"/>
              <a:gd name="connsiteX7" fmla="*/ 5172075 w 6191250"/>
              <a:gd name="connsiteY7" fmla="*/ 914400 h 2066925"/>
              <a:gd name="connsiteX8" fmla="*/ 5010150 w 6191250"/>
              <a:gd name="connsiteY8" fmla="*/ 895350 h 2066925"/>
              <a:gd name="connsiteX9" fmla="*/ 4848225 w 6191250"/>
              <a:gd name="connsiteY9" fmla="*/ 1000125 h 2066925"/>
              <a:gd name="connsiteX10" fmla="*/ 4667250 w 6191250"/>
              <a:gd name="connsiteY10" fmla="*/ 1162050 h 2066925"/>
              <a:gd name="connsiteX11" fmla="*/ 4600575 w 6191250"/>
              <a:gd name="connsiteY11" fmla="*/ 1257300 h 2066925"/>
              <a:gd name="connsiteX12" fmla="*/ 4562475 w 6191250"/>
              <a:gd name="connsiteY12" fmla="*/ 1485900 h 2066925"/>
              <a:gd name="connsiteX13" fmla="*/ 4467225 w 6191250"/>
              <a:gd name="connsiteY13" fmla="*/ 1628775 h 2066925"/>
              <a:gd name="connsiteX14" fmla="*/ 4410075 w 6191250"/>
              <a:gd name="connsiteY14" fmla="*/ 1743075 h 2066925"/>
              <a:gd name="connsiteX15" fmla="*/ 4324350 w 6191250"/>
              <a:gd name="connsiteY15" fmla="*/ 1876425 h 2066925"/>
              <a:gd name="connsiteX16" fmla="*/ 4181475 w 6191250"/>
              <a:gd name="connsiteY16" fmla="*/ 1952625 h 2066925"/>
              <a:gd name="connsiteX17" fmla="*/ 4048125 w 6191250"/>
              <a:gd name="connsiteY17" fmla="*/ 2019300 h 2066925"/>
              <a:gd name="connsiteX18" fmla="*/ 3943350 w 6191250"/>
              <a:gd name="connsiteY18" fmla="*/ 2066925 h 2066925"/>
              <a:gd name="connsiteX19" fmla="*/ 3667125 w 6191250"/>
              <a:gd name="connsiteY19" fmla="*/ 2066925 h 2066925"/>
              <a:gd name="connsiteX20" fmla="*/ 3552825 w 6191250"/>
              <a:gd name="connsiteY20" fmla="*/ 1962150 h 2066925"/>
              <a:gd name="connsiteX21" fmla="*/ 3476625 w 6191250"/>
              <a:gd name="connsiteY21" fmla="*/ 1838325 h 2066925"/>
              <a:gd name="connsiteX22" fmla="*/ 3371850 w 6191250"/>
              <a:gd name="connsiteY22" fmla="*/ 1695450 h 2066925"/>
              <a:gd name="connsiteX23" fmla="*/ 3276600 w 6191250"/>
              <a:gd name="connsiteY23" fmla="*/ 1552575 h 2066925"/>
              <a:gd name="connsiteX24" fmla="*/ 3200400 w 6191250"/>
              <a:gd name="connsiteY24" fmla="*/ 1419225 h 2066925"/>
              <a:gd name="connsiteX25" fmla="*/ 3067050 w 6191250"/>
              <a:gd name="connsiteY25" fmla="*/ 1362075 h 2066925"/>
              <a:gd name="connsiteX26" fmla="*/ 2905125 w 6191250"/>
              <a:gd name="connsiteY26" fmla="*/ 1266825 h 2066925"/>
              <a:gd name="connsiteX27" fmla="*/ 2695575 w 6191250"/>
              <a:gd name="connsiteY27" fmla="*/ 1104900 h 2066925"/>
              <a:gd name="connsiteX28" fmla="*/ 2552700 w 6191250"/>
              <a:gd name="connsiteY28" fmla="*/ 933450 h 2066925"/>
              <a:gd name="connsiteX29" fmla="*/ 2352675 w 6191250"/>
              <a:gd name="connsiteY29" fmla="*/ 752475 h 2066925"/>
              <a:gd name="connsiteX30" fmla="*/ 2143125 w 6191250"/>
              <a:gd name="connsiteY30" fmla="*/ 619125 h 2066925"/>
              <a:gd name="connsiteX31" fmla="*/ 2009775 w 6191250"/>
              <a:gd name="connsiteY31" fmla="*/ 466725 h 2066925"/>
              <a:gd name="connsiteX32" fmla="*/ 1905000 w 6191250"/>
              <a:gd name="connsiteY32" fmla="*/ 466725 h 2066925"/>
              <a:gd name="connsiteX33" fmla="*/ 1695450 w 6191250"/>
              <a:gd name="connsiteY33" fmla="*/ 457200 h 2066925"/>
              <a:gd name="connsiteX34" fmla="*/ 1428750 w 6191250"/>
              <a:gd name="connsiteY34" fmla="*/ 438150 h 2066925"/>
              <a:gd name="connsiteX35" fmla="*/ 1209675 w 6191250"/>
              <a:gd name="connsiteY35" fmla="*/ 361950 h 2066925"/>
              <a:gd name="connsiteX36" fmla="*/ 952500 w 6191250"/>
              <a:gd name="connsiteY36" fmla="*/ 219075 h 2066925"/>
              <a:gd name="connsiteX37" fmla="*/ 771525 w 6191250"/>
              <a:gd name="connsiteY37" fmla="*/ 95250 h 2066925"/>
              <a:gd name="connsiteX38" fmla="*/ 676275 w 6191250"/>
              <a:gd name="connsiteY38" fmla="*/ 9525 h 2066925"/>
              <a:gd name="connsiteX39" fmla="*/ 600075 w 6191250"/>
              <a:gd name="connsiteY39" fmla="*/ 0 h 2066925"/>
              <a:gd name="connsiteX40" fmla="*/ 466725 w 6191250"/>
              <a:gd name="connsiteY40" fmla="*/ 19050 h 2066925"/>
              <a:gd name="connsiteX41" fmla="*/ 276225 w 6191250"/>
              <a:gd name="connsiteY41" fmla="*/ 66675 h 2066925"/>
              <a:gd name="connsiteX42" fmla="*/ 171450 w 6191250"/>
              <a:gd name="connsiteY42" fmla="*/ 114300 h 2066925"/>
              <a:gd name="connsiteX43" fmla="*/ 76200 w 6191250"/>
              <a:gd name="connsiteY43" fmla="*/ 180975 h 2066925"/>
              <a:gd name="connsiteX44" fmla="*/ 0 w 6191250"/>
              <a:gd name="connsiteY44" fmla="*/ 24765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91250" h="2066925">
                <a:moveTo>
                  <a:pt x="6191250" y="219075"/>
                </a:moveTo>
                <a:lnTo>
                  <a:pt x="5676900" y="771525"/>
                </a:lnTo>
                <a:lnTo>
                  <a:pt x="5600700" y="800100"/>
                </a:lnTo>
                <a:lnTo>
                  <a:pt x="5505450" y="771525"/>
                </a:lnTo>
                <a:lnTo>
                  <a:pt x="5410200" y="781050"/>
                </a:lnTo>
                <a:lnTo>
                  <a:pt x="5391150" y="866775"/>
                </a:lnTo>
                <a:lnTo>
                  <a:pt x="5391150" y="933450"/>
                </a:lnTo>
                <a:lnTo>
                  <a:pt x="5172075" y="914400"/>
                </a:lnTo>
                <a:lnTo>
                  <a:pt x="5010150" y="895350"/>
                </a:lnTo>
                <a:lnTo>
                  <a:pt x="4848225" y="1000125"/>
                </a:lnTo>
                <a:lnTo>
                  <a:pt x="4667250" y="1162050"/>
                </a:lnTo>
                <a:lnTo>
                  <a:pt x="4600575" y="1257300"/>
                </a:lnTo>
                <a:lnTo>
                  <a:pt x="4562475" y="1485900"/>
                </a:lnTo>
                <a:lnTo>
                  <a:pt x="4467225" y="1628775"/>
                </a:lnTo>
                <a:lnTo>
                  <a:pt x="4410075" y="1743075"/>
                </a:lnTo>
                <a:lnTo>
                  <a:pt x="4324350" y="1876425"/>
                </a:lnTo>
                <a:lnTo>
                  <a:pt x="4181475" y="1952625"/>
                </a:lnTo>
                <a:lnTo>
                  <a:pt x="4048125" y="2019300"/>
                </a:lnTo>
                <a:lnTo>
                  <a:pt x="3943350" y="2066925"/>
                </a:lnTo>
                <a:lnTo>
                  <a:pt x="3667125" y="2066925"/>
                </a:lnTo>
                <a:lnTo>
                  <a:pt x="3552825" y="1962150"/>
                </a:lnTo>
                <a:lnTo>
                  <a:pt x="3476625" y="1838325"/>
                </a:lnTo>
                <a:lnTo>
                  <a:pt x="3371850" y="1695450"/>
                </a:lnTo>
                <a:lnTo>
                  <a:pt x="3276600" y="1552575"/>
                </a:lnTo>
                <a:lnTo>
                  <a:pt x="3200400" y="1419225"/>
                </a:lnTo>
                <a:lnTo>
                  <a:pt x="3067050" y="1362075"/>
                </a:lnTo>
                <a:lnTo>
                  <a:pt x="2905125" y="1266825"/>
                </a:lnTo>
                <a:lnTo>
                  <a:pt x="2695575" y="1104900"/>
                </a:lnTo>
                <a:lnTo>
                  <a:pt x="2552700" y="933450"/>
                </a:lnTo>
                <a:lnTo>
                  <a:pt x="2352675" y="752475"/>
                </a:lnTo>
                <a:lnTo>
                  <a:pt x="2143125" y="619125"/>
                </a:lnTo>
                <a:lnTo>
                  <a:pt x="2009775" y="466725"/>
                </a:lnTo>
                <a:lnTo>
                  <a:pt x="1905000" y="466725"/>
                </a:lnTo>
                <a:lnTo>
                  <a:pt x="1695450" y="457200"/>
                </a:lnTo>
                <a:lnTo>
                  <a:pt x="1428750" y="438150"/>
                </a:lnTo>
                <a:lnTo>
                  <a:pt x="1209675" y="361950"/>
                </a:lnTo>
                <a:lnTo>
                  <a:pt x="952500" y="219075"/>
                </a:lnTo>
                <a:lnTo>
                  <a:pt x="771525" y="95250"/>
                </a:lnTo>
                <a:lnTo>
                  <a:pt x="676275" y="9525"/>
                </a:lnTo>
                <a:lnTo>
                  <a:pt x="600075" y="0"/>
                </a:lnTo>
                <a:lnTo>
                  <a:pt x="466725" y="19050"/>
                </a:lnTo>
                <a:lnTo>
                  <a:pt x="276225" y="66675"/>
                </a:lnTo>
                <a:lnTo>
                  <a:pt x="171450" y="114300"/>
                </a:lnTo>
                <a:lnTo>
                  <a:pt x="76200" y="180975"/>
                </a:lnTo>
                <a:lnTo>
                  <a:pt x="0" y="24765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610600" y="6096000"/>
            <a:ext cx="482824" cy="713797"/>
            <a:chOff x="8382000" y="5647534"/>
            <a:chExt cx="482824" cy="713797"/>
          </a:xfrm>
        </p:grpSpPr>
        <p:sp>
          <p:nvSpPr>
            <p:cNvPr id="19" name="TextBox 18"/>
            <p:cNvSpPr txBox="1"/>
            <p:nvPr/>
          </p:nvSpPr>
          <p:spPr>
            <a:xfrm>
              <a:off x="8382000" y="5715000"/>
              <a:ext cx="4828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8714797" y="5647534"/>
              <a:ext cx="0" cy="4051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5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8" t="14667" b="17143"/>
          <a:stretch/>
        </p:blipFill>
        <p:spPr bwMode="auto">
          <a:xfrm>
            <a:off x="1" y="914400"/>
            <a:ext cx="9144000" cy="51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938722" y="3315946"/>
            <a:ext cx="304800" cy="3048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1" idx="2"/>
            <a:endCxn id="9" idx="0"/>
          </p:cNvCxnSpPr>
          <p:nvPr/>
        </p:nvCxnSpPr>
        <p:spPr>
          <a:xfrm>
            <a:off x="5052176" y="866775"/>
            <a:ext cx="38946" cy="24491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8050" y="497443"/>
            <a:ext cx="32082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MSG Barracks/Check in Location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895850" y="3048000"/>
            <a:ext cx="4114800" cy="981075"/>
          </a:xfrm>
          <a:custGeom>
            <a:avLst/>
            <a:gdLst>
              <a:gd name="connsiteX0" fmla="*/ 4114800 w 4114800"/>
              <a:gd name="connsiteY0" fmla="*/ 38100 h 981075"/>
              <a:gd name="connsiteX1" fmla="*/ 3676650 w 4114800"/>
              <a:gd name="connsiteY1" fmla="*/ 123825 h 981075"/>
              <a:gd name="connsiteX2" fmla="*/ 3190875 w 4114800"/>
              <a:gd name="connsiteY2" fmla="*/ 200025 h 981075"/>
              <a:gd name="connsiteX3" fmla="*/ 2800350 w 4114800"/>
              <a:gd name="connsiteY3" fmla="*/ 142875 h 981075"/>
              <a:gd name="connsiteX4" fmla="*/ 2390775 w 4114800"/>
              <a:gd name="connsiteY4" fmla="*/ 123825 h 981075"/>
              <a:gd name="connsiteX5" fmla="*/ 2019300 w 4114800"/>
              <a:gd name="connsiteY5" fmla="*/ 47625 h 981075"/>
              <a:gd name="connsiteX6" fmla="*/ 1590675 w 4114800"/>
              <a:gd name="connsiteY6" fmla="*/ 0 h 981075"/>
              <a:gd name="connsiteX7" fmla="*/ 1323975 w 4114800"/>
              <a:gd name="connsiteY7" fmla="*/ 76200 h 981075"/>
              <a:gd name="connsiteX8" fmla="*/ 1104900 w 4114800"/>
              <a:gd name="connsiteY8" fmla="*/ 180975 h 981075"/>
              <a:gd name="connsiteX9" fmla="*/ 876300 w 4114800"/>
              <a:gd name="connsiteY9" fmla="*/ 333375 h 981075"/>
              <a:gd name="connsiteX10" fmla="*/ 676275 w 4114800"/>
              <a:gd name="connsiteY10" fmla="*/ 476250 h 981075"/>
              <a:gd name="connsiteX11" fmla="*/ 533400 w 4114800"/>
              <a:gd name="connsiteY11" fmla="*/ 638175 h 981075"/>
              <a:gd name="connsiteX12" fmla="*/ 323850 w 4114800"/>
              <a:gd name="connsiteY12" fmla="*/ 809625 h 981075"/>
              <a:gd name="connsiteX13" fmla="*/ 219075 w 4114800"/>
              <a:gd name="connsiteY13" fmla="*/ 942975 h 981075"/>
              <a:gd name="connsiteX14" fmla="*/ 200025 w 4114800"/>
              <a:gd name="connsiteY14" fmla="*/ 981075 h 981075"/>
              <a:gd name="connsiteX15" fmla="*/ 0 w 4114800"/>
              <a:gd name="connsiteY15" fmla="*/ 77152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14800" h="981075">
                <a:moveTo>
                  <a:pt x="4114800" y="38100"/>
                </a:moveTo>
                <a:lnTo>
                  <a:pt x="3676650" y="123825"/>
                </a:lnTo>
                <a:lnTo>
                  <a:pt x="3190875" y="200025"/>
                </a:lnTo>
                <a:lnTo>
                  <a:pt x="2800350" y="142875"/>
                </a:lnTo>
                <a:lnTo>
                  <a:pt x="2390775" y="123825"/>
                </a:lnTo>
                <a:lnTo>
                  <a:pt x="2019300" y="47625"/>
                </a:lnTo>
                <a:lnTo>
                  <a:pt x="1590675" y="0"/>
                </a:lnTo>
                <a:lnTo>
                  <a:pt x="1323975" y="76200"/>
                </a:lnTo>
                <a:lnTo>
                  <a:pt x="1104900" y="180975"/>
                </a:lnTo>
                <a:lnTo>
                  <a:pt x="876300" y="333375"/>
                </a:lnTo>
                <a:lnTo>
                  <a:pt x="676275" y="476250"/>
                </a:lnTo>
                <a:lnTo>
                  <a:pt x="533400" y="638175"/>
                </a:lnTo>
                <a:lnTo>
                  <a:pt x="323850" y="809625"/>
                </a:lnTo>
                <a:lnTo>
                  <a:pt x="219075" y="942975"/>
                </a:lnTo>
                <a:lnTo>
                  <a:pt x="200025" y="981075"/>
                </a:lnTo>
                <a:lnTo>
                  <a:pt x="0" y="771525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610600" y="6096000"/>
            <a:ext cx="482824" cy="713797"/>
            <a:chOff x="8382000" y="5647534"/>
            <a:chExt cx="482824" cy="713797"/>
          </a:xfrm>
        </p:grpSpPr>
        <p:sp>
          <p:nvSpPr>
            <p:cNvPr id="16" name="TextBox 15"/>
            <p:cNvSpPr txBox="1"/>
            <p:nvPr/>
          </p:nvSpPr>
          <p:spPr>
            <a:xfrm>
              <a:off x="8382000" y="5715000"/>
              <a:ext cx="4828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8714797" y="5647534"/>
              <a:ext cx="0" cy="4051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74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10600" y="6096000"/>
            <a:ext cx="482824" cy="713797"/>
            <a:chOff x="8382000" y="5647534"/>
            <a:chExt cx="482824" cy="713797"/>
          </a:xfrm>
        </p:grpSpPr>
        <p:sp>
          <p:nvSpPr>
            <p:cNvPr id="6" name="TextBox 5"/>
            <p:cNvSpPr txBox="1"/>
            <p:nvPr/>
          </p:nvSpPr>
          <p:spPr>
            <a:xfrm>
              <a:off x="8382000" y="5715000"/>
              <a:ext cx="4828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714797" y="5647534"/>
              <a:ext cx="0" cy="4051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\\washdc.state.sbu\stateshares\DSProfile$\_Redirect\FloresLH\Desktop\IMG_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" y="1752600"/>
            <a:ext cx="9067801" cy="33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7539875" y="1676400"/>
            <a:ext cx="232525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35749" y="1307068"/>
            <a:ext cx="320825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MSG Barracks/Check in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2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48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 S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FloresLH</dc:creator>
  <cp:lastModifiedBy>FloresLH</cp:lastModifiedBy>
  <cp:revision>7</cp:revision>
  <cp:lastPrinted>2017-01-31T22:02:13Z</cp:lastPrinted>
  <dcterms:created xsi:type="dcterms:W3CDTF">2017-01-10T23:34:00Z</dcterms:created>
  <dcterms:modified xsi:type="dcterms:W3CDTF">2017-02-01T19:09:41Z</dcterms:modified>
</cp:coreProperties>
</file>